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1120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Teoría de Errores: Aplicando el Conocimiento a la Vida Real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777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 este viaje exploraremos el mundo de la teoría de errores, cómo funciona en la vida real y cómo podemos utilizarla para mejorar nuestra toma de decisiones y resultados.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8384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84608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821561"/>
            <a:ext cx="483846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spc="-36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David Mauricio Caviades Choque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557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Conclusión: Cómo aplicar la teoría de errores para mejorar tu vida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222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teoría de errores es una herramienta poderosa para mejorar tu vida. Al comprender las fuentes de error y aplicar estrategias para minimizarlas, puedes tomar mejores decisiones, alcanzar tus metas y vivir una vida más exitosa.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73905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¿Qué es la teoría de errores?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Introducción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teoría de errores es un marco para comprender y analizar la incertidumbre en las mediciones y predicciones.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Enfoque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Estudia las causas de los errores, su impacto y cómo minimizarlos para obtener resultados más precisos.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5599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Fuentes comunes de error en la vida diaria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13710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248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Errores humanos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3856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Olvido, distracciones, malas interpretaciones, errores de cálculo.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13710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248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Errores de medición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73856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Instrumentos defectuosos, errores de calibración, lecturas imprecisas.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88518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5229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Variabilidad natural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013371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Factores aleatorios que impactan resultados, como el clima o la calidad de los materiales.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4245"/>
            <a:ext cx="13045678" cy="1414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Ejemplo 1: Planificación de un presupuesto personal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7396" y="2491978"/>
            <a:ext cx="2152531" cy="16667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6809" y="3314938"/>
            <a:ext cx="113586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6265" y="2899410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Error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6265" y="3388876"/>
            <a:ext cx="6781681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Gastos no planificados, como emergencias o compras impulsivas.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6482" y="4171712"/>
            <a:ext cx="8595003" cy="15240"/>
          </a:xfrm>
          <a:prstGeom prst="roundRect">
            <a:avLst>
              <a:gd name="adj" fmla="val 623958"/>
            </a:avLst>
          </a:prstGeom>
          <a:solidFill>
            <a:srgbClr val="C0C1D7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190" y="4215289"/>
            <a:ext cx="4305062" cy="166675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8710" y="4822269"/>
            <a:ext cx="169783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2590" y="4622721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Impacto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2590" y="5112187"/>
            <a:ext cx="6019205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Deuda, estrés financiero, dificultades para alcanzar metas.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2807" y="5895023"/>
            <a:ext cx="7518678" cy="15240"/>
          </a:xfrm>
          <a:prstGeom prst="roundRect">
            <a:avLst>
              <a:gd name="adj" fmla="val 623958"/>
            </a:avLst>
          </a:prstGeom>
          <a:solidFill>
            <a:srgbClr val="C0C1D7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865" y="5938599"/>
            <a:ext cx="6457593" cy="166675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66448" y="6545580"/>
            <a:ext cx="174188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8796" y="6164937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Solución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8796" y="6654403"/>
            <a:ext cx="6102906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Presupuesto meticuloso, seguimiento de gastos, reserva para imprevistos.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555" y="495538"/>
            <a:ext cx="7882890" cy="11258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400"/>
              </a:lnSpc>
              <a:buNone/>
            </a:pPr>
            <a:r>
              <a:rPr lang="en-US" sz="3500" b="1" spc="-106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Gráfica que muestra el impacto de los errores en el presupuesto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30555" y="1981557"/>
            <a:ext cx="7882890" cy="594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50"/>
              </a:lnSpc>
              <a:buNone/>
            </a:pPr>
            <a:r>
              <a:rPr lang="en-US" sz="4650" b="1" spc="-14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10%</a:t>
            </a:r>
            <a:endParaRPr lang="en-US" sz="4650" dirty="0"/>
          </a:p>
        </p:txBody>
      </p:sp>
      <p:sp>
        <p:nvSpPr>
          <p:cNvPr id="5" name="Text 2"/>
          <p:cNvSpPr/>
          <p:nvPr/>
        </p:nvSpPr>
        <p:spPr>
          <a:xfrm>
            <a:off x="3445907" y="2801064"/>
            <a:ext cx="2252067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b="1" spc="-53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Ahorro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30555" y="3190637"/>
            <a:ext cx="788289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spc="-2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presupuesto preciso ayuda a maximizar tus ahorros.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30555" y="4109204"/>
            <a:ext cx="7882890" cy="594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50"/>
              </a:lnSpc>
              <a:buNone/>
            </a:pPr>
            <a:r>
              <a:rPr lang="en-US" sz="4650" b="1" spc="-14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100%</a:t>
            </a:r>
            <a:endParaRPr lang="en-US" sz="4650" dirty="0"/>
          </a:p>
        </p:txBody>
      </p:sp>
      <p:sp>
        <p:nvSpPr>
          <p:cNvPr id="8" name="Text 5"/>
          <p:cNvSpPr/>
          <p:nvPr/>
        </p:nvSpPr>
        <p:spPr>
          <a:xfrm>
            <a:off x="3445907" y="4928711"/>
            <a:ext cx="2252067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b="1" spc="-53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Deuda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30555" y="5318284"/>
            <a:ext cx="788289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spc="-2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Los errores pueden llevar a deudas y problemas financieros.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30555" y="6236851"/>
            <a:ext cx="7882890" cy="594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50"/>
              </a:lnSpc>
              <a:buNone/>
            </a:pPr>
            <a:r>
              <a:rPr lang="en-US" sz="4650" b="1" spc="-14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50%</a:t>
            </a:r>
            <a:endParaRPr lang="en-US" sz="4650" dirty="0"/>
          </a:p>
        </p:txBody>
      </p:sp>
      <p:sp>
        <p:nvSpPr>
          <p:cNvPr id="11" name="Text 8"/>
          <p:cNvSpPr/>
          <p:nvPr/>
        </p:nvSpPr>
        <p:spPr>
          <a:xfrm>
            <a:off x="3445907" y="7056358"/>
            <a:ext cx="2252067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b="1" spc="-53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Gasto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30555" y="7445931"/>
            <a:ext cx="788289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spc="-2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Puedes controlar mejor tus gastos y evitar gastos innecesarios.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8512" y="551736"/>
            <a:ext cx="7739777" cy="1253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b="1" spc="-118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Ejemplo 2: Preparación de una receta de cocina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512" y="2106573"/>
            <a:ext cx="501491" cy="5014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88512" y="2808684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spc="-59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Errores de medición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188512" y="3242429"/>
            <a:ext cx="773977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Utilizar las cantidades incorrectas de ingredientes.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512" y="4165283"/>
            <a:ext cx="501491" cy="50149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88512" y="4867394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spc="-59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Errores de tiempo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6188512" y="5301139"/>
            <a:ext cx="773977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Cocinar demasiado o demasiado poco, afectando la textura y el sabor.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512" y="6223992"/>
            <a:ext cx="501491" cy="50149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88512" y="6926104"/>
            <a:ext cx="2663904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spc="-59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Errores de temperatura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188512" y="7359848"/>
            <a:ext cx="773977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Ajustar la temperatura del horno o la estufa de manera incorrecta.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9520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Muestra de una receta con posibles errores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52926"/>
            <a:ext cx="7556421" cy="5081349"/>
          </a:xfrm>
          <a:prstGeom prst="roundRect">
            <a:avLst>
              <a:gd name="adj" fmla="val 187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460546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5457" y="2604254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Ingredientes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032438" y="2604254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Cantidad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545610" y="2604254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Error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7810" y="3110865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15457" y="3254573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Harina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032438" y="3254573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 taza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545610" y="3254573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1/2 taza (demasiada o muy poca)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7810" y="4124087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515457" y="4267795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Azúcar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032438" y="4267795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1/2 taza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1545610" y="4267795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 taza (demasiada o muy poca)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7810" y="5137309"/>
            <a:ext cx="7540347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515457" y="5281017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Tiempo de horneado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9032438" y="5281017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30 minutos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1545610" y="5281017"/>
            <a:ext cx="205573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15 minutos (demasiado o muy poco)</a:t>
            </a:r>
            <a:endParaRPr lang="en-US" sz="1750" dirty="0"/>
          </a:p>
        </p:txBody>
      </p:sp>
      <p:sp>
        <p:nvSpPr>
          <p:cNvPr id="21" name="Shape 18"/>
          <p:cNvSpPr/>
          <p:nvPr/>
        </p:nvSpPr>
        <p:spPr>
          <a:xfrm>
            <a:off x="6287810" y="6513433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6515457" y="6657142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Temperatura del horno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9032438" y="6657142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350°F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11545610" y="6657142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375°F (demasiada o muy poca)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2908" y="500420"/>
            <a:ext cx="7870984" cy="1136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b="1" spc="-10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Estrategias para identificar y minimizar errores</a:t>
            </a:r>
            <a:endParaRPr lang="en-US" sz="35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908" y="1909763"/>
            <a:ext cx="909280" cy="14548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04961" y="2091571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spc="-54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Pruebas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304961" y="2484715"/>
            <a:ext cx="668893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spc="-29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Realizar pruebas preliminares para detectar errores.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908" y="3364587"/>
            <a:ext cx="909280" cy="14548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04961" y="3546396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spc="-54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Análisis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304961" y="3939540"/>
            <a:ext cx="668893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spc="-29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Identificar patrones de errores y analizar las causas.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908" y="4819412"/>
            <a:ext cx="909280" cy="14548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04961" y="5001220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spc="-54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Control de calidad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7304961" y="5394365"/>
            <a:ext cx="668893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spc="-29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Establecer procesos de control para detectar errores en tiempo real.</a:t>
            </a:r>
            <a:endParaRPr lang="en-US" sz="14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2908" y="6274237"/>
            <a:ext cx="909280" cy="145482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304961" y="6456045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spc="-54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Retroalimentación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7304961" y="6849189"/>
            <a:ext cx="668893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spc="-29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Pedir feedback de otros para identificar errores.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8374"/>
            <a:ext cx="124842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Importancia de la práctica y la retroalimentación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40781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867501"/>
            <a:ext cx="11370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667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Práctica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158014"/>
            <a:ext cx="74815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práctica constante ayuda a desarrollar habilidades y a reducir errores.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732490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861078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8224" y="4287798"/>
            <a:ext cx="1700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Retroalimentación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578310"/>
            <a:ext cx="749212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Recibir feedback ayuda a identificar áreas de mejora y a corregir errores.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152787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281374"/>
            <a:ext cx="6521410" cy="1669852"/>
          </a:xfrm>
          <a:prstGeom prst="roundRect">
            <a:avLst>
              <a:gd name="adj" fmla="val 57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28224" y="5889546"/>
            <a:ext cx="17442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508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Iteración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5998607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Utilizar la retroalimentación para iterar y mejorar el proceso.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2024-11-26T14:28:54Z</dcterms:created>
  <dcterms:modified xsi:type="dcterms:W3CDTF">2024-11-26T14:28:54Z</dcterms:modified>
</cp:coreProperties>
</file>